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E2A"/>
    <a:srgbClr val="67996D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amopoznanie.ru/articles/yoga_dlya_detey/#ixzz6J5Jq8TI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87" y="476672"/>
            <a:ext cx="5815180" cy="501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3" y="5517232"/>
            <a:ext cx="3259545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Презентацию подготовила </a:t>
            </a:r>
            <a:br>
              <a:rPr lang="ru-RU" sz="1800" dirty="0" smtClean="0"/>
            </a:br>
            <a:r>
              <a:rPr lang="ru-RU" sz="1800" dirty="0" smtClean="0"/>
              <a:t>учитель физической культуры ГКОУ «МОЦО №1»</a:t>
            </a:r>
            <a:br>
              <a:rPr lang="ru-RU" sz="1800" dirty="0" smtClean="0"/>
            </a:br>
            <a:r>
              <a:rPr lang="ru-RU" sz="1800" dirty="0" err="1" smtClean="0"/>
              <a:t>Киякина</a:t>
            </a:r>
            <a:r>
              <a:rPr lang="ru-RU" sz="1800" dirty="0" smtClean="0"/>
              <a:t> Надежда Григорьевна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7616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ru-RU" sz="2200" u="sng" dirty="0" smtClean="0">
                <a:solidFill>
                  <a:srgbClr val="128E2A"/>
                </a:solidFill>
              </a:rPr>
              <a:t>Саранча</a:t>
            </a:r>
            <a:br>
              <a:rPr lang="ru-RU" sz="2200" u="sng" dirty="0" smtClean="0">
                <a:solidFill>
                  <a:srgbClr val="128E2A"/>
                </a:solidFill>
              </a:rPr>
            </a:br>
            <a:r>
              <a:rPr lang="ru-RU" sz="1800" b="0" i="1" dirty="0" smtClean="0">
                <a:solidFill>
                  <a:srgbClr val="128E2A"/>
                </a:solidFill>
              </a:rPr>
              <a:t>вы сидите на длинной зеленой травинке. С высоты вы следите как протекает жизнь внизу у ваших ног. У вас очень сильные и большие ноги. Вы так легко прыгаете, что вас невозможно поймать.</a:t>
            </a:r>
            <a:endParaRPr lang="ru-RU" sz="2200" u="sng" dirty="0">
              <a:solidFill>
                <a:srgbClr val="128E2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085184"/>
            <a:ext cx="7772400" cy="1296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Исходное положение – лежа на животе, руки вдоль туловища, руки вдоль туловища, ладонями вниз. Подбородок выдвинут вперед и лежит на полу.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Выполнение – вдох – поднять правую ногу вверх, выдох – и. п.; вдох –левая нога вверх, выдох – и. п. Повторить 6-8 раз.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thumbs.dreamstime.com/b/%D0%B8%D1%81%D0%BA%D1%83%D1%81%D1%81%D1%82%D0%B2%D0%BE-%D0%B7%D0%B0%D0%B6%D0%B8%D0%BC%D0%B0-%D0%BA%D1%83%D0%B7%D0%BD%D0%B5%D1%87%D0%B8%D0%BA%D0%B0-%D1%88%D0%B0%D1%80%D0%B6%D0%B0-84755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2939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yoga-club.com.ua/img/shalabhasa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4" y="2420888"/>
            <a:ext cx="46805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8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576063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Расслабление и полет</a:t>
            </a:r>
            <a:endParaRPr lang="ru-RU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365104"/>
            <a:ext cx="7772400" cy="22322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Выполнение – ложимся на спину, ноги вытянуты, руки вдоль тела, ладони вверх, закрываем глаза. Представляем, что мы лежим на полянке, покрытой мягкой изумрудной травкой. На нас светит солнышко, нам тепло, приятно и спокойно. Ручки и ножки расслаблены. Вам хорошо и спокойно. С каждой секундой вы расслабляетесь все больше и больше. Представьте себя маленьким облачком, легким, невесомым, пушистым. Облачко парит в ярко-голубом небе. Почувствуйте эту легкость и воздушность. Хорошо нам отдыхать, но пора уже вставать. Сжимаем кулачки, поднимаем ручки и потягиваемся, Поворачиваемся на бочок, открываем глазки и медленно садимся.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8" name="Picture 6" descr="https://sun9-54.userapi.com/c7008/v7008722/1d225/LJg_f3Cd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0486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5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3933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Источники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Бокатов</a:t>
            </a:r>
            <a:r>
              <a:rPr lang="ru-RU" dirty="0" smtClean="0">
                <a:solidFill>
                  <a:schemeClr val="tx1"/>
                </a:solidFill>
              </a:rPr>
              <a:t> А. И., Сергеев С. А. Детская йога. – К.: Ника-Центр, 2004.- 352 с.</a:t>
            </a:r>
          </a:p>
          <a:p>
            <a:pPr marL="742950" indent="-742950">
              <a:buFont typeface="+mj-lt"/>
              <a:buAutoNum type="arabicPeriod"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ea typeface="+mj-ea"/>
                <a:cs typeface="+mj-cs"/>
                <a:hlinkClick r:id="rId2"/>
              </a:rPr>
              <a:t>https://samopoznanie.ru/articles/yoga_dlya_detey/#ixzz6J5Jq8TIi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Иллюстративный материал заимствован  из  общедоступных ресурсов  интернета, не содержащих  указаний на авторов этих материалов и каких-либо  ограничений для их заимствования»</a:t>
            </a:r>
            <a:endParaRPr lang="ru-RU" dirty="0" smtClean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4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712968" cy="432048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Современные дети живут в стремительном и напряженном мире – школьные нагрузки, уроки, видеоигры, телевизор, недостаток двигательной активности, занятость родителей. Все это может стать источником стресса, беспокойства, повышенного возбуждения у детей. </a:t>
            </a:r>
            <a:br>
              <a:rPr lang="ru-RU" sz="2200" i="1" dirty="0" smtClean="0"/>
            </a:br>
            <a:r>
              <a:rPr lang="ru-RU" sz="2200" b="1" dirty="0" smtClean="0"/>
              <a:t>Чем полезна йога для детей?</a:t>
            </a:r>
            <a:br>
              <a:rPr lang="ru-RU" sz="2200" b="1" dirty="0" smtClean="0"/>
            </a:br>
            <a:r>
              <a:rPr lang="ru-RU" sz="2200" dirty="0" smtClean="0"/>
              <a:t>1. Йога – это расслабление и отдых после умственных нагрузок</a:t>
            </a:r>
            <a:br>
              <a:rPr lang="ru-RU" sz="2200" dirty="0" smtClean="0"/>
            </a:br>
            <a:r>
              <a:rPr lang="ru-RU" sz="2200" dirty="0" smtClean="0"/>
              <a:t>2. Йога способствует развитию внимания, концентрации и эмоционального равновесия у детей</a:t>
            </a:r>
            <a:br>
              <a:rPr lang="ru-RU" sz="2200" dirty="0" smtClean="0"/>
            </a:br>
            <a:r>
              <a:rPr lang="ru-RU" sz="2200" dirty="0" smtClean="0"/>
              <a:t>3. Йога развивает гибкость, выносливость, улучшает координацию</a:t>
            </a:r>
            <a:br>
              <a:rPr lang="ru-RU" sz="2200" dirty="0" smtClean="0"/>
            </a:br>
            <a:r>
              <a:rPr lang="ru-RU" sz="2200" dirty="0" smtClean="0"/>
              <a:t>4. Благодаря йоге дети познают себя и окружающий природный мир.</a:t>
            </a:r>
            <a:br>
              <a:rPr lang="ru-RU" sz="2200" dirty="0" smtClean="0"/>
            </a:br>
            <a:r>
              <a:rPr lang="ru-RU" sz="2200" b="1" dirty="0" smtClean="0"/>
              <a:t>Рекомендации для занятий йогой:</a:t>
            </a:r>
            <a:br>
              <a:rPr lang="ru-RU" sz="2200" b="1" dirty="0" smtClean="0"/>
            </a:br>
            <a:r>
              <a:rPr lang="ru-RU" sz="2200" dirty="0" smtClean="0"/>
              <a:t>- заниматься в хорошо проветренном помещении;</a:t>
            </a:r>
            <a:br>
              <a:rPr lang="ru-RU" sz="2200" dirty="0" smtClean="0"/>
            </a:br>
            <a:r>
              <a:rPr lang="ru-RU" sz="2200" dirty="0" smtClean="0"/>
              <a:t>- заниматься после того, как опорожнены кишечник и мочевой пузырь;</a:t>
            </a:r>
            <a:br>
              <a:rPr lang="ru-RU" sz="2200" dirty="0" smtClean="0"/>
            </a:br>
            <a:r>
              <a:rPr lang="ru-RU" sz="2200" dirty="0" smtClean="0"/>
              <a:t>- не рекомендуются занятия на полный желудок;</a:t>
            </a:r>
            <a:br>
              <a:rPr lang="ru-RU" sz="2200" dirty="0" smtClean="0"/>
            </a:br>
            <a:r>
              <a:rPr lang="ru-RU" sz="2200" dirty="0" smtClean="0"/>
              <a:t>-костюм для занятий не должен стеснять движений; </a:t>
            </a:r>
            <a:br>
              <a:rPr lang="ru-RU" sz="2200" dirty="0" smtClean="0"/>
            </a:br>
            <a:r>
              <a:rPr lang="ru-RU" sz="2200" dirty="0" smtClean="0"/>
              <a:t>- перед занятием йогой рекомендуется комплекс суставной гимнастики в качестве разминки.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rebuchet MS"/>
              </a:rPr>
            </a:br>
            <a:r>
              <a:rPr lang="ru-RU" sz="3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rebuchet MS"/>
              </a:rPr>
            </a:br>
            <a:endParaRPr lang="ru-RU" sz="3200" dirty="0"/>
          </a:p>
        </p:txBody>
      </p:sp>
      <p:pic>
        <p:nvPicPr>
          <p:cNvPr id="12290" name="Picture 2" descr="https://avatars.mds.yandex.net/get-zen_doc/96780/pub_5b978371c586d600aa83a4cb_5b9783a0f3ce7200aad8aeb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59" y="5373216"/>
            <a:ext cx="2720744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0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комплекс </a:t>
            </a:r>
            <a:r>
              <a:rPr lang="ru-RU" sz="3600" dirty="0"/>
              <a:t>суставной гимнастики:</a:t>
            </a:r>
            <a:br>
              <a:rPr lang="ru-RU" sz="3600" dirty="0"/>
            </a:br>
            <a:r>
              <a:rPr lang="ru-RU" sz="1800" dirty="0" smtClean="0"/>
              <a:t>И</a:t>
            </a:r>
            <a:r>
              <a:rPr lang="ru-RU" sz="1800" dirty="0"/>
              <a:t>. п. – ноги на ширине плеч, руки на поясе;</a:t>
            </a:r>
            <a:br>
              <a:rPr lang="ru-RU" sz="1800" dirty="0"/>
            </a:br>
            <a:r>
              <a:rPr lang="ru-RU" sz="1800" dirty="0"/>
              <a:t>     </a:t>
            </a:r>
            <a:r>
              <a:rPr lang="ru-RU" sz="1800" dirty="0" smtClean="0"/>
              <a:t>1). </a:t>
            </a:r>
            <a:r>
              <a:rPr lang="ru-RU" sz="1800" b="1" dirty="0" smtClean="0"/>
              <a:t>«Тик-так». </a:t>
            </a:r>
            <a:r>
              <a:rPr lang="ru-RU" sz="1800" dirty="0"/>
              <a:t>Г</a:t>
            </a:r>
            <a:r>
              <a:rPr lang="ru-RU" sz="1800" dirty="0" smtClean="0"/>
              <a:t>олова </a:t>
            </a:r>
            <a:r>
              <a:rPr lang="ru-RU" sz="1800" dirty="0"/>
              <a:t>вниз-вверх (4 раза),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2). </a:t>
            </a:r>
            <a:r>
              <a:rPr lang="ru-RU" sz="1800" b="1" dirty="0" smtClean="0"/>
              <a:t>«Колокольчик». </a:t>
            </a:r>
            <a:r>
              <a:rPr lang="ru-RU" sz="1800" dirty="0"/>
              <a:t>Н</a:t>
            </a:r>
            <a:r>
              <a:rPr lang="ru-RU" sz="1800" dirty="0" smtClean="0"/>
              <a:t>аклоны </a:t>
            </a:r>
            <a:r>
              <a:rPr lang="ru-RU" sz="1800" dirty="0"/>
              <a:t>головой вправо –влево (4 раза),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3).  </a:t>
            </a:r>
            <a:r>
              <a:rPr lang="ru-RU" sz="1800" b="1" dirty="0" smtClean="0"/>
              <a:t>«Скажи «нет». </a:t>
            </a:r>
            <a:r>
              <a:rPr lang="ru-RU" sz="1800" dirty="0"/>
              <a:t>П</a:t>
            </a:r>
            <a:r>
              <a:rPr lang="ru-RU" sz="1800" dirty="0" smtClean="0"/>
              <a:t>овороты </a:t>
            </a:r>
            <a:r>
              <a:rPr lang="ru-RU" sz="1800" dirty="0"/>
              <a:t>головой вправо-влево 4 раза), круговые движения головой (по 4 раза в каждую сторону).</a:t>
            </a:r>
            <a:br>
              <a:rPr lang="ru-RU" sz="1800" dirty="0"/>
            </a:br>
            <a:r>
              <a:rPr lang="ru-RU" sz="1800" dirty="0" smtClean="0"/>
              <a:t>И</a:t>
            </a:r>
            <a:r>
              <a:rPr lang="ru-RU" sz="1800" dirty="0"/>
              <a:t>. п. – ноги вместе, руки вдоль корпуса;</a:t>
            </a:r>
            <a:br>
              <a:rPr lang="ru-RU" sz="1800" dirty="0"/>
            </a:br>
            <a:r>
              <a:rPr lang="ru-RU" sz="1800" dirty="0" smtClean="0"/>
              <a:t>4). </a:t>
            </a:r>
            <a:r>
              <a:rPr lang="ru-RU" sz="1800" b="1" dirty="0" smtClean="0"/>
              <a:t>«Прыг-скок»</a:t>
            </a:r>
            <a:r>
              <a:rPr lang="ru-RU" sz="1800" dirty="0" smtClean="0"/>
              <a:t>. Подъемы </a:t>
            </a:r>
            <a:r>
              <a:rPr lang="ru-RU" sz="1800" dirty="0"/>
              <a:t>плеч вверх-вниз (4-6 раз),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5). </a:t>
            </a:r>
            <a:r>
              <a:rPr lang="ru-RU" sz="1800" b="1" dirty="0" smtClean="0"/>
              <a:t>«Колеса паровоза».</a:t>
            </a:r>
            <a:r>
              <a:rPr lang="ru-RU" sz="1800" dirty="0" smtClean="0"/>
              <a:t> Круговые </a:t>
            </a:r>
            <a:r>
              <a:rPr lang="ru-RU" sz="1800" dirty="0"/>
              <a:t>движения плечами вперед-назад по 4-6 раз.</a:t>
            </a:r>
            <a:br>
              <a:rPr lang="ru-RU" sz="1800" dirty="0"/>
            </a:br>
            <a:r>
              <a:rPr lang="ru-RU" sz="1800" dirty="0" smtClean="0"/>
              <a:t>И</a:t>
            </a:r>
            <a:r>
              <a:rPr lang="ru-RU" sz="1800" dirty="0"/>
              <a:t>. п. – ноги на ширине плеч, руки в стороны;</a:t>
            </a:r>
            <a:br>
              <a:rPr lang="ru-RU" sz="1800" dirty="0"/>
            </a:br>
            <a:r>
              <a:rPr lang="ru-RU" sz="1800" dirty="0"/>
              <a:t>    </a:t>
            </a:r>
            <a:r>
              <a:rPr lang="ru-RU" sz="1800" dirty="0" smtClean="0"/>
              <a:t> 6). 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Вертолетик</a:t>
            </a:r>
            <a:r>
              <a:rPr lang="ru-RU" sz="1800" b="1" dirty="0" smtClean="0"/>
              <a:t>». </a:t>
            </a:r>
            <a:r>
              <a:rPr lang="ru-RU" sz="1800" dirty="0"/>
              <a:t>К</a:t>
            </a:r>
            <a:r>
              <a:rPr lang="ru-RU" sz="1800" dirty="0" smtClean="0"/>
              <a:t>руговые </a:t>
            </a:r>
            <a:r>
              <a:rPr lang="ru-RU" sz="1800" dirty="0"/>
              <a:t>движения в локтевых и лучезапястных суставах (по 4 раза в каждую сторону).</a:t>
            </a:r>
            <a:br>
              <a:rPr lang="ru-RU" sz="1800" dirty="0"/>
            </a:br>
            <a:r>
              <a:rPr lang="ru-RU" sz="1800" dirty="0"/>
              <a:t>	И. п. – ноги на ширине плеч, руки вдоль туловища; </a:t>
            </a:r>
            <a:br>
              <a:rPr lang="ru-RU" sz="1800" dirty="0"/>
            </a:br>
            <a:r>
              <a:rPr lang="ru-RU" sz="1800" dirty="0"/>
              <a:t>7). </a:t>
            </a:r>
            <a:r>
              <a:rPr lang="ru-RU" sz="1800" b="1" dirty="0"/>
              <a:t>«Плавание». </a:t>
            </a:r>
            <a:r>
              <a:rPr lang="ru-RU" sz="1800" dirty="0"/>
              <a:t>К</a:t>
            </a:r>
            <a:r>
              <a:rPr lang="ru-RU" sz="1800" dirty="0" smtClean="0"/>
              <a:t>руговые </a:t>
            </a:r>
            <a:r>
              <a:rPr lang="ru-RU" sz="1800" dirty="0"/>
              <a:t>движения </a:t>
            </a:r>
            <a:r>
              <a:rPr lang="ru-RU" sz="1800" dirty="0" smtClean="0"/>
              <a:t>руками </a:t>
            </a:r>
            <a:r>
              <a:rPr lang="ru-RU" sz="1800" dirty="0"/>
              <a:t>вперед и назад по 4 раза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/>
              <a:t>	И. п. – ноги на ширине плеч, руки на поясе;</a:t>
            </a:r>
            <a:br>
              <a:rPr lang="ru-RU" sz="1800" dirty="0"/>
            </a:br>
            <a:r>
              <a:rPr lang="ru-RU" sz="1800" dirty="0" smtClean="0"/>
              <a:t>8). </a:t>
            </a:r>
            <a:r>
              <a:rPr lang="ru-RU" sz="1800" b="1" dirty="0" smtClean="0"/>
              <a:t>«Маятник». </a:t>
            </a:r>
            <a:r>
              <a:rPr lang="ru-RU" sz="1800" dirty="0"/>
              <a:t>Н</a:t>
            </a:r>
            <a:r>
              <a:rPr lang="ru-RU" sz="1800" dirty="0" smtClean="0"/>
              <a:t>аклоны </a:t>
            </a:r>
            <a:r>
              <a:rPr lang="ru-RU" sz="1800" dirty="0"/>
              <a:t>туловища вправо – влево 4-6 раз.</a:t>
            </a:r>
            <a:br>
              <a:rPr lang="ru-RU" sz="1800" dirty="0"/>
            </a:br>
            <a:r>
              <a:rPr lang="ru-RU" sz="1800" dirty="0"/>
              <a:t>	И. п. – ноги на ширине плеч, руки за спину;</a:t>
            </a:r>
            <a:br>
              <a:rPr lang="ru-RU" sz="1800" dirty="0"/>
            </a:br>
            <a:r>
              <a:rPr lang="ru-RU" sz="1800" dirty="0"/>
              <a:t>     </a:t>
            </a:r>
            <a:r>
              <a:rPr lang="ru-RU" sz="1800" dirty="0" smtClean="0"/>
              <a:t>9). </a:t>
            </a:r>
            <a:r>
              <a:rPr lang="ru-RU" sz="1800" b="1" dirty="0" smtClean="0"/>
              <a:t>«Подъемный кран». </a:t>
            </a:r>
            <a:r>
              <a:rPr lang="ru-RU" sz="1800" dirty="0" smtClean="0"/>
              <a:t>Выполнение </a:t>
            </a:r>
            <a:r>
              <a:rPr lang="ru-RU" sz="1800" dirty="0"/>
              <a:t>– наклоны туловища вперед и в </a:t>
            </a:r>
            <a:r>
              <a:rPr lang="ru-RU" sz="1800" dirty="0" err="1"/>
              <a:t>и.п</a:t>
            </a:r>
            <a:r>
              <a:rPr lang="ru-RU" sz="1800" dirty="0"/>
              <a:t>. (4-6 раз).</a:t>
            </a:r>
            <a:br>
              <a:rPr lang="ru-RU" sz="1800" dirty="0"/>
            </a:br>
            <a:r>
              <a:rPr lang="ru-RU" sz="1800" dirty="0"/>
              <a:t>	И. п. – ноги вместе, руки на поясе;</a:t>
            </a:r>
            <a:br>
              <a:rPr lang="ru-RU" sz="1800" dirty="0"/>
            </a:br>
            <a:r>
              <a:rPr lang="ru-RU" sz="1800" dirty="0" smtClean="0"/>
              <a:t>10). </a:t>
            </a:r>
            <a:r>
              <a:rPr lang="ru-RU" sz="1800" b="1" dirty="0" smtClean="0"/>
              <a:t>«Цапля». </a:t>
            </a:r>
            <a:r>
              <a:rPr lang="ru-RU" sz="1800" dirty="0"/>
              <a:t>П</a:t>
            </a:r>
            <a:r>
              <a:rPr lang="ru-RU" sz="1800" dirty="0" smtClean="0"/>
              <a:t>оочередный </a:t>
            </a:r>
            <a:r>
              <a:rPr lang="ru-RU" sz="1800" dirty="0"/>
              <a:t>подъем колена по 4-6 раз на каждую ногу.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3314" name="Picture 2" descr="https://st2.depositphotos.com/1394201/7073/i/950/depositphotos_70734783-stock-photo-kid-doing-fitness-exerci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5225"/>
            <a:ext cx="2376264" cy="12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3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rgbClr val="990000"/>
                </a:solidFill>
              </a:rPr>
              <a:t>ДЕРЕВО</a:t>
            </a:r>
            <a:br>
              <a:rPr lang="ru-RU" sz="2200" u="sng" dirty="0" smtClean="0">
                <a:solidFill>
                  <a:srgbClr val="990000"/>
                </a:solidFill>
              </a:rPr>
            </a:br>
            <a:r>
              <a:rPr lang="ru-RU" sz="1800" b="0" i="1" dirty="0" smtClean="0">
                <a:solidFill>
                  <a:srgbClr val="990000"/>
                </a:solidFill>
              </a:rPr>
              <a:t>Вы дуб. Огромный, старый, мудрый. В  ваших зеленых ветвях чирикают воробьи, стучит дятел и прыгают белки. Ваши корни проросли вглубь земли, закрепились в ней.. Ваши руки – это ветви, они тянутся к небу и солнцу. Почувствуйте как вы растете.</a:t>
            </a:r>
            <a:endParaRPr lang="ru-RU" sz="2200" u="sng" dirty="0">
              <a:solidFill>
                <a:srgbClr val="99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301208"/>
            <a:ext cx="7772400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Исходное положение – стоя, ноги вместе, стопы параллельны, руки вдоль туловища.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Выполнение – вдох – руки через стороны вверх, прямыми руками тянуться вверх. Дыхание свободное.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5" name="Picture 7" descr="C:\Users\роман\Desktop\дер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691247"/>
            <a:ext cx="4536504" cy="37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profit-ural.ru/image/cache/catalog/Tovary/00_decors/02_scenery%20floor%20from%20MDF/12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1246"/>
            <a:ext cx="3672408" cy="36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6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260648"/>
            <a:ext cx="7739137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rgbClr val="C00000"/>
                </a:solidFill>
              </a:rPr>
              <a:t>АИСТ</a:t>
            </a:r>
            <a:br>
              <a:rPr lang="ru-RU" sz="2200" u="sng" dirty="0" smtClean="0">
                <a:solidFill>
                  <a:srgbClr val="C00000"/>
                </a:solidFill>
              </a:rPr>
            </a:br>
            <a:r>
              <a:rPr lang="ru-RU" sz="1800" b="0" i="1" dirty="0" smtClean="0">
                <a:solidFill>
                  <a:srgbClr val="C00000"/>
                </a:solidFill>
              </a:rPr>
              <a:t>Вы стоите на ярко-зеленой лужайке, лучи солнца падают на ваше лицо, солнце словно зовет вас поиграть с ним. Вы поднимаете руки вверх и отвечаете ему: «привет, солнышко!» У вас белое оперение и длинный красный клюв. . Вы наклоняетесь к траве и видите как многообразна жизнь. Вокруг вас много цветов, ползают муравьи , разные жучки.</a:t>
            </a:r>
            <a:endParaRPr lang="ru-RU" sz="2200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45224"/>
            <a:ext cx="7772400" cy="11521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Исходное положение – стоя, ноги вместе, руки вдоль туловища.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– вдох – поднять руки вперед и вверх, выдох- наклониться вперед вместе с руками. Спина прямая. Подбородок устремляется к коленям. Ноги прямые</a:t>
            </a:r>
            <a:r>
              <a:rPr lang="ru-RU" dirty="0">
                <a:solidFill>
                  <a:schemeClr val="tx1"/>
                </a:solidFill>
              </a:rPr>
              <a:t>. Удерживаем на 5-7 секунд. Дышим свободно. </a:t>
            </a:r>
          </a:p>
        </p:txBody>
      </p:sp>
      <p:pic>
        <p:nvPicPr>
          <p:cNvPr id="3075" name="Picture 3" descr="C:\Users\роман\Desktop\аи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9523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pngimg.com/uploads/stork/stork_PNG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25202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6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u="sng" dirty="0" smtClean="0">
                <a:solidFill>
                  <a:srgbClr val="128E2A"/>
                </a:solidFill>
              </a:rPr>
              <a:t>Корова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rgbClr val="00B050"/>
                </a:solidFill>
              </a:rPr>
              <a:t>Вы любите, когда вас окружает красивая сочная трава, вокруг жужжат пчелы и чирикают воробьи. Вам нравиться любоваться этой красотой. Вы забываете про время. Вы просто сидите и наблюдаете за всем этим со стороны.</a:t>
            </a:r>
            <a:endParaRPr lang="ru-RU" sz="2000" b="0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728" y="522273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Исходное положение – сесть на пятки (или между пятками).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Выполнение – сцепить руки за спиной в замок, локоть одной руки смотрит вверх, локоть другой вниз. Удерживаем на 5-7 секунд. Дышим свободно. Поменять руки.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роман\Desktop\корова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1" y="1700808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310786" cy="273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2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7"/>
            <a:ext cx="7739137" cy="13681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chemeClr val="accent5">
                    <a:lumMod val="75000"/>
                  </a:schemeClr>
                </a:solidFill>
              </a:rPr>
              <a:t>КОШКА</a:t>
            </a:r>
            <a:br>
              <a:rPr lang="ru-RU" sz="2200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0" i="1" dirty="0" smtClean="0">
                <a:solidFill>
                  <a:schemeClr val="accent5">
                    <a:lumMod val="75000"/>
                  </a:schemeClr>
                </a:solidFill>
              </a:rPr>
              <a:t>Вы кошка, ваше тело, покрытое  шерстью, блестит. Оно гладкое и упругое. Каждое ваше движение наполнено грациозностью и красотой. Вы недавно проснулись и, чтобы размяться, прогибаетесь.</a:t>
            </a:r>
            <a:endParaRPr lang="ru-RU" sz="2200" b="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229200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Исходное положение – стоя на четвереньках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Выполнение – сделать вдох и с выдохом округлить спину, потянуться лопатками вверх, голову опустить вниз, вдох – прогнуться в спину, поднять голову, взгляд вперед. Повторить 6-8 раз.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роман\Desktop\ко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28800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originals/8e/eb/74/8eeb74c3d535ac3cbd87b07ad6155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3"/>
            <a:ext cx="396044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rgbClr val="CC6600"/>
                </a:solidFill>
              </a:rPr>
              <a:t>Собака</a:t>
            </a:r>
            <a:br>
              <a:rPr lang="ru-RU" sz="2200" u="sng" dirty="0" smtClean="0">
                <a:solidFill>
                  <a:srgbClr val="CC6600"/>
                </a:solidFill>
              </a:rPr>
            </a:br>
            <a:r>
              <a:rPr lang="ru-RU" sz="1800" b="0" i="1" dirty="0" smtClean="0">
                <a:solidFill>
                  <a:srgbClr val="CC6600"/>
                </a:solidFill>
              </a:rPr>
              <a:t>Вы собака, которая стоит на краю обрыва. Перед вами простираются леса, поля, реки. Вы видите отражение солнца в реке.</a:t>
            </a:r>
            <a:endParaRPr lang="ru-RU" sz="2200" u="sng" dirty="0">
              <a:solidFill>
                <a:srgbClr val="CC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517232"/>
            <a:ext cx="7772400" cy="9361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Исходное положение – стоя на четвереньках.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 - сделать вдох и с выдохом поднять таз вверх, выпрямить ноги, голова между руками. Удерживаем на 5- 7 секунд. Повторяем 3 раза.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s://png.pngtree.com/png-vector/20190130/ourlarge/pngtree-fresh-yoga-exercise-girl-decorative-elements-elementhand-paintedwork-outyogayoga-png-image_584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atic.smartafisha.ru/photo/training/21/39/213957/photo_1674041_588c6b31cb0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47" y="2492896"/>
            <a:ext cx="37290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8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</a:rPr>
              <a:t>Кобра</a:t>
            </a:r>
            <a:br>
              <a:rPr lang="ru-RU" sz="22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2">
                    <a:lumMod val="75000"/>
                  </a:schemeClr>
                </a:solidFill>
              </a:rPr>
              <a:t>Вы лежите на камне</a:t>
            </a:r>
            <a:r>
              <a:rPr lang="ru-RU" sz="2000" b="0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000" b="0" i="1" dirty="0" smtClean="0">
                <a:solidFill>
                  <a:schemeClr val="accent2">
                    <a:lumMod val="75000"/>
                  </a:schemeClr>
                </a:solidFill>
              </a:rPr>
              <a:t> Раскаленном от зноя. Вокруг вас шумит горячий ветер, который переносит море песка. Вы поднимаете голову и грудь, Осматривая окрестности. Но вокруг вас никого нет, и вы лишь смотрите вдаль, наблюдая скрытую жизнь в пустыне.</a:t>
            </a:r>
            <a:endParaRPr lang="ru-RU" sz="2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157192"/>
            <a:ext cx="7772400" cy="1296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Исходное положение – лежа на животе, ладони на полу в районе плечевого пояса, ноги вместе, носки вытянуты.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Выполнение – вдох – начинаем медленный прогиб назад, позвоночник как бы раскручивается по одному позвонку, живот остается на полу. Выдох – плавно возвращаемся в исходное положение. Повторяем 3-5 раз.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роман\Desktop\КОБР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72815"/>
            <a:ext cx="638075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68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470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Презентацию подготовила  учитель физической культуры ГКОУ «МОЦО №1» Киякина Надежда Григорьевна </vt:lpstr>
      <vt:lpstr>   Современные дети живут в стремительном и напряженном мире – школьные нагрузки, уроки, видеоигры, телевизор, недостаток двигательной активности, занятость родителей. Все это может стать источником стресса, беспокойства, повышенного возбуждения у детей.  Чем полезна йога для детей? 1. Йога – это расслабление и отдых после умственных нагрузок 2. Йога способствует развитию внимания, концентрации и эмоционального равновесия у детей 3. Йога развивает гибкость, выносливость, улучшает координацию 4. Благодаря йоге дети познают себя и окружающий природный мир. Рекомендации для занятий йогой: - заниматься в хорошо проветренном помещении; - заниматься после того, как опорожнены кишечник и мочевой пузырь; - не рекомендуются занятия на полный желудок; -костюм для занятий не должен стеснять движений;  - перед занятием йогой рекомендуется комплекс суставной гимнастики в качестве разминки.    </vt:lpstr>
      <vt:lpstr>комплекс суставной гимнастики: И. п. – ноги на ширине плеч, руки на поясе;      1). «Тик-так». Голова вниз-вверх (4 раза),  2). «Колокольчик». Наклоны головой вправо –влево (4 раза),  3).  «Скажи «нет». Повороты головой вправо-влево 4 раза), круговые движения головой (по 4 раза в каждую сторону). И. п. – ноги вместе, руки вдоль корпуса; 4). «Прыг-скок». Подъемы плеч вверх-вниз (4-6 раз),  5). «Колеса паровоза». Круговые движения плечами вперед-назад по 4-6 раз. И. п. – ноги на ширине плеч, руки в стороны;      6). «Вертолетик». Круговые движения в локтевых и лучезапястных суставах (по 4 раза в каждую сторону).  И. п. – ноги на ширине плеч, руки вдоль туловища;  7). «Плавание». Круговые движения руками вперед и назад по 4 раза;  И. п. – ноги на ширине плеч, руки на поясе; 8). «Маятник». Наклоны туловища вправо – влево 4-6 раз.  И. п. – ноги на ширине плеч, руки за спину;      9). «Подъемный кран». Выполнение – наклоны туловища вперед и в и.п. (4-6 раз).  И. п. – ноги вместе, руки на поясе; 10). «Цапля». Поочередный подъем колена по 4-6 раз на каждую ногу. </vt:lpstr>
      <vt:lpstr>ДЕРЕВО Вы дуб. Огромный, старый, мудрый. В  ваших зеленых ветвях чирикают воробьи, стучит дятел и прыгают белки. Ваши корни проросли вглубь земли, закрепились в ней.. Ваши руки – это ветви, они тянутся к небу и солнцу. Почувствуйте как вы растете.</vt:lpstr>
      <vt:lpstr>АИСТ Вы стоите на ярко-зеленой лужайке, лучи солнца падают на ваше лицо, солнце словно зовет вас поиграть с ним. Вы поднимаете руки вверх и отвечаете ему: «привет, солнышко!» У вас белое оперение и длинный красный клюв. . Вы наклоняетесь к траве и видите как многообразна жизнь. Вокруг вас много цветов, ползают муравьи , разные жучки.</vt:lpstr>
      <vt:lpstr>Корова Вы любите, когда вас окружает красивая сочная трава, вокруг жужжат пчелы и чирикают воробьи. Вам нравиться любоваться этой красотой. Вы забываете про время. Вы просто сидите и наблюдаете за всем этим со стороны.</vt:lpstr>
      <vt:lpstr>КОШКА Вы кошка, ваше тело, покрытое  шерстью, блестит. Оно гладкое и упругое. Каждое ваше движение наполнено грациозностью и красотой. Вы недавно проснулись и, чтобы размяться, прогибаетесь.</vt:lpstr>
      <vt:lpstr>Собака Вы собака, которая стоит на краю обрыва. Перед вами простираются леса, поля, реки. Вы видите отражение солнца в реке.</vt:lpstr>
      <vt:lpstr>Кобра Вы лежите на камне, Раскаленном от зноя. Вокруг вас шумит горячий ветер, который переносит море песка. Вы поднимаете голову и грудь, Осматривая окрестности. Но вокруг вас никого нет, и вы лишь смотрите вдаль, наблюдая скрытую жизнь в пустыне.</vt:lpstr>
      <vt:lpstr>Саранча вы сидите на длинной зеленой травинке. С высоты вы следите как протекает жизнь внизу у ваших ног. У вас очень сильные и большие ноги. Вы так легко прыгаете, что вас невозможно поймать.</vt:lpstr>
      <vt:lpstr>Расслабление и полет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 ДЛЯ ДЕТЕЙ</dc:title>
  <dc:creator>роман</dc:creator>
  <cp:lastModifiedBy>роман</cp:lastModifiedBy>
  <cp:revision>26</cp:revision>
  <dcterms:created xsi:type="dcterms:W3CDTF">2020-04-09T01:01:01Z</dcterms:created>
  <dcterms:modified xsi:type="dcterms:W3CDTF">2020-04-09T04:49:35Z</dcterms:modified>
</cp:coreProperties>
</file>